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7" r:id="rId3"/>
    <p:sldId id="331" r:id="rId4"/>
    <p:sldId id="332" r:id="rId5"/>
    <p:sldId id="313" r:id="rId6"/>
    <p:sldId id="337" r:id="rId7"/>
    <p:sldId id="338" r:id="rId8"/>
    <p:sldId id="327" r:id="rId9"/>
    <p:sldId id="335" r:id="rId10"/>
    <p:sldId id="336" r:id="rId11"/>
    <p:sldId id="320" r:id="rId12"/>
    <p:sldId id="321" r:id="rId13"/>
    <p:sldId id="322" r:id="rId14"/>
    <p:sldId id="323" r:id="rId15"/>
    <p:sldId id="339" r:id="rId16"/>
    <p:sldId id="340" r:id="rId17"/>
  </p:sldIdLst>
  <p:sldSz cx="9906000" cy="6858000" type="A4"/>
  <p:notesSz cx="6669088" cy="9928225"/>
  <p:defaultTextStyle>
    <a:defPPr>
      <a:defRPr lang="ru-RU"/>
    </a:defPPr>
    <a:lvl1pPr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3075" indent="-1587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2500" indent="-38100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1925" indent="-6032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09763" indent="-80963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372929"/>
    <a:srgbClr val="FFFF00"/>
    <a:srgbClr val="2323E3"/>
    <a:srgbClr val="FFCC00"/>
    <a:srgbClr val="9966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47" autoAdjust="0"/>
    <p:restoredTop sz="98243" autoAdjust="0"/>
  </p:normalViewPr>
  <p:slideViewPr>
    <p:cSldViewPr>
      <p:cViewPr>
        <p:scale>
          <a:sx n="100" d="100"/>
          <a:sy n="100" d="100"/>
        </p:scale>
        <p:origin x="-402" y="300"/>
      </p:cViewPr>
      <p:guideLst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1C82CD7-7BBE-4D1E-AA69-8AFD6E5D2725}" type="datetimeFigureOut">
              <a:rPr lang="ru-RU"/>
              <a:pPr>
                <a:defRPr/>
              </a:pPr>
              <a:t>23.08.2017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BB9C6FD-0D94-4F69-B859-ECACE1A0E0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482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2500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192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09763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AA6D9-6129-4832-AEF4-EA243BCCF162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5D308-E72D-4EBC-9F55-155870277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BD0F0-EE9C-4370-8191-2EBD872A1380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B03AD-C054-419F-AFC0-94EB43311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6FE35-83CB-4380-A9CF-5ECE96E3BBF4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8CC3A-1BEC-4A2F-AEF1-0D912EA1C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9B8C0-2956-4864-B38C-EF545E47A173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9231E-B19D-4CE6-8CBA-31E8B5E99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0"/>
            <a:ext cx="89154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612FE-3AA1-4F9C-9A36-D54D287FE14F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74637-5225-44A0-B0EC-F26393CD4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6D9E0B5D-0244-4EE7-9719-7141E8E71985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7FD05A10-560D-44DD-B9F4-38CBCB20A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EC8C091D-23FD-4CC6-B26E-2C9A6BEAF0FD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8356ACD2-C0BC-4FCF-BB3E-F7B687BB7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8322C388-6C08-4139-9EAE-FD176140873F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01B80671-547D-4A34-9AB1-A8B5822A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6F2A9B54-98EF-4D2F-9EB4-D134CC9F95F7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E8F1F53B-1670-457B-9509-C3C9BF834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550D1734-261D-41D4-832F-73A63BB23ECD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66296816-6740-4DE9-B71E-A41731853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37BC8A79-8E8A-4FBD-9ED5-3333A90338D9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1927810B-564C-47BD-AAD9-1B2D4998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E3752-1761-410B-81B1-DE0CF7D3DB7B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3F963-A679-42BE-BCCD-642DCCD94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AE705A4-D0B0-44DF-AD7B-B202FDBFD95F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AF30D5B4-DF16-4EF6-9787-F6FAE38BC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0EF8F1BA-4667-4344-9F9D-EE260B4EF4A7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72180118-2876-4543-A126-968501FF38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57F70C0-45DF-41A7-A7C5-864490531886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F7FE6E0-3E33-4981-81E1-81A3BD952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0A5C9FFA-BFE9-4DD5-93BD-BF1C5CF444E3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C0877E82-87FC-4020-9A90-7A26C0B27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C42F7C72-2E6A-404A-911F-88D5FF39AFA5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4205266-C716-4D06-B2EC-C4244E70A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21795-FA25-46EA-9735-B97F7E604779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22A0B-60CF-437A-9AF3-4168C8866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BDE43-D53C-4B7C-8D0A-8AE365070C42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332F6-DE22-4F0D-BBEC-78681E7EF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5CDDD-3051-4251-A45B-3418E55B2F73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828F8-43D7-4307-AE57-3ECBDFD74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3B160-5484-40C6-9C5D-9BDF1C5A130C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F66B0-B485-42E8-AB16-601F9A475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ECB58-BF6F-4F97-8059-463024CF65D5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DCB26-58B1-4C30-9517-E16DAAD3CB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CC700-A879-44C0-A252-96E3179EAE48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028FE-E5FB-4F1B-A672-F257EE5AD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17316-B12A-4A01-85FB-1A1868F2528A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FA60B-3BF9-441D-AD49-BCB854977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defTabSz="953744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0F12055-E808-4B8F-A5D0-322CE756B051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 defTabSz="953744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0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 defTabSz="953744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7C1EAD9-C102-42FF-A31B-1BD522DCD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</p:sldLayoutIdLst>
  <p:txStyles>
    <p:titleStyle>
      <a:lvl1pPr algn="ctr" defTabSz="9525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4013" indent="-35401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1525" indent="-292100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062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8463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4947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63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7836B30-67AD-421C-8FAF-DAF9229F41FA}" type="datetimeFigureOut">
              <a:rPr lang="ru-RU"/>
              <a:pPr>
                <a:defRPr/>
              </a:pPr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F250539-2A1E-4E0A-ABC3-5CAA415E0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заставка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350"/>
            <a:ext cx="9906000" cy="6858000"/>
          </a:xfrm>
          <a:prstGeom prst="rect">
            <a:avLst/>
          </a:prstGeom>
          <a:noFill/>
          <a:ln>
            <a:noFill/>
          </a:ln>
          <a:extLst/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Бугленская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 им. Ш.И.Шихсаидова»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368210 РД Буйнакский район с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Буглен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9263"/>
            <a:ext cx="2935288" cy="10699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defTabSz="1279525"/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отработку:</a:t>
            </a:r>
          </a:p>
          <a:p>
            <a:pPr defTabSz="1279525"/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 безопасности:</a:t>
            </a:r>
          </a:p>
          <a:p>
            <a:pPr defTabSz="1279525"/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Шанавазов С.Ф</a:t>
            </a:r>
          </a:p>
          <a:p>
            <a:pPr defTabSz="1279525"/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Моб.: 8-928-989-88-30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93663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226; детей 199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* 10 ;20*10;20*50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94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/>
        </p:nvGraphicFramePr>
        <p:xfrm>
          <a:off x="96838" y="1000125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7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/>
        </p:nvGraphicFramePr>
        <p:xfrm>
          <a:off x="71438" y="987425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Запасные и основные выходы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в котельных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50 тонн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Внутренний водопровод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304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57" name="Group 25"/>
          <p:cNvGraphicFramePr>
            <a:graphicFrameLocks noGrp="1"/>
          </p:cNvGraphicFramePr>
          <p:nvPr/>
        </p:nvGraphicFramePr>
        <p:xfrm>
          <a:off x="63500" y="989013"/>
          <a:ext cx="9777413" cy="2486027"/>
        </p:xfrm>
        <a:graphic>
          <a:graphicData uri="http://schemas.openxmlformats.org/drawingml/2006/table">
            <a:tbl>
              <a:tblPr/>
              <a:tblGrid>
                <a:gridCol w="611188"/>
                <a:gridCol w="5686425"/>
                <a:gridCol w="34798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пожарного водопровода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«ВЭРС ПК8».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507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alim\Desktop\IMG_83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4664"/>
            <a:ext cx="9144000" cy="621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2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im\Desktop\IMG_83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2656"/>
            <a:ext cx="91440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9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898525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</p:txBody>
      </p:sp>
      <p:graphicFrame>
        <p:nvGraphicFramePr>
          <p:cNvPr id="29742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068474"/>
              </p:ext>
            </p:extLst>
          </p:nvPr>
        </p:nvGraphicFramePr>
        <p:xfrm>
          <a:off x="236538" y="1125538"/>
          <a:ext cx="9469437" cy="2881316"/>
        </p:xfrm>
        <a:graphic>
          <a:graphicData uri="http://schemas.openxmlformats.org/drawingml/2006/table">
            <a:tbl>
              <a:tblPr/>
              <a:tblGrid>
                <a:gridCol w="8813800"/>
                <a:gridCol w="655637"/>
              </a:tblGrid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расположения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эвакуации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7-9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Декларации пожарной безопасности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14-15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endParaRPr lang="ru-RU" sz="15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543050"/>
            <a:endParaRPr lang="ru-RU" sz="1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Salim\Desktop\школа фотки\IMG_27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591800" y="-8229600"/>
            <a:ext cx="5400675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 descr="C:\Users\Salim\Desktop\школа фотки\IMG_27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950" y="1217613"/>
            <a:ext cx="88566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 descr="школ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677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 1 197"/>
          <p:cNvSpPr>
            <a:spLocks/>
          </p:cNvSpPr>
          <p:nvPr/>
        </p:nvSpPr>
        <p:spPr bwMode="auto">
          <a:xfrm>
            <a:off x="6161088" y="404813"/>
            <a:ext cx="3744912" cy="1511300"/>
          </a:xfrm>
          <a:prstGeom prst="borderCallout1">
            <a:avLst>
              <a:gd name="adj1" fmla="val 7565"/>
              <a:gd name="adj2" fmla="val -2037"/>
              <a:gd name="adj3" fmla="val 97060"/>
              <a:gd name="adj4" fmla="val -1576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МКОУ»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368210 РД Буйнакский район с Буглен.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</a:t>
            </a:r>
            <a:r>
              <a:rPr lang="en-US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aina.dzhavatova@mail.ru</a:t>
            </a: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отсутствуют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Директор  школы–Джаватова Айна Абдуллабековна.</a:t>
            </a:r>
          </a:p>
          <a:p>
            <a:pPr algn="ctr"/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 (928) </a:t>
            </a:r>
            <a:r>
              <a:rPr lang="en-US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987-03-94</a:t>
            </a:r>
            <a:endParaRPr lang="ru-RU" sz="1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 l="2812" t="7401" r="6758" b="10313"/>
          <a:stretch>
            <a:fillRect/>
          </a:stretch>
        </p:blipFill>
        <p:spPr bwMode="auto">
          <a:xfrm>
            <a:off x="6350" y="906463"/>
            <a:ext cx="9899650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50" name="Group 142"/>
          <p:cNvGraphicFramePr>
            <a:graphicFrameLocks noGrp="1"/>
          </p:cNvGraphicFramePr>
          <p:nvPr/>
        </p:nvGraphicFramePr>
        <p:xfrm>
          <a:off x="0" y="5876925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1956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34,1х27,8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947,9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11/59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32804" name="Picture 76"/>
          <p:cNvPicPr>
            <a:picLocks noChangeAspect="1" noChangeArrowheads="1"/>
          </p:cNvPicPr>
          <p:nvPr/>
        </p:nvPicPr>
        <p:blipFill>
          <a:blip r:embed="rId3"/>
          <a:srcRect l="15894" t="30144" r="7321" b="17000"/>
          <a:stretch>
            <a:fillRect/>
          </a:stretch>
        </p:blipFill>
        <p:spPr bwMode="auto">
          <a:xfrm>
            <a:off x="6350" y="919163"/>
            <a:ext cx="1144588" cy="554037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67" name="Прямая со стрелкой 66"/>
          <p:cNvCxnSpPr/>
          <p:nvPr/>
        </p:nvCxnSpPr>
        <p:spPr>
          <a:xfrm>
            <a:off x="8121650" y="3336925"/>
            <a:ext cx="3024188" cy="95250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8834438" y="3949700"/>
            <a:ext cx="431800" cy="241300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8831263" y="3975100"/>
            <a:ext cx="4349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- 15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8840788" y="3941763"/>
            <a:ext cx="0" cy="43973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113588" y="3833813"/>
            <a:ext cx="573087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77813" y="2841625"/>
            <a:ext cx="3392487" cy="1666875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3,46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6103  чел. 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1526)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1221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6175" y="4813300"/>
            <a:ext cx="404813" cy="33020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/>
        </p:spPr>
      </p:pic>
      <p:sp>
        <p:nvSpPr>
          <p:cNvPr id="74" name="Прямоугольник 73"/>
          <p:cNvSpPr/>
          <p:nvPr/>
        </p:nvSpPr>
        <p:spPr>
          <a:xfrm>
            <a:off x="7602538" y="4732338"/>
            <a:ext cx="2030412" cy="85725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ПЧ-15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м-р в/с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Шамсутдинов Акай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Шапиевич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 8(929)279-66-66 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8(87234)2-13-78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                            8(8722)55-15-15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787525" y="4813300"/>
            <a:ext cx="3019425" cy="893763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РОВД по Кизилюртовскому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Шейхмагомедов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Ш.А.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моб:8(928)947-25-37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раб:8(87234)3-10-11</a:t>
            </a: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8(87234)3-10-11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6105128" y="2103685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500</a:t>
              </a: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6905625" y="1273175"/>
            <a:ext cx="2671763" cy="117475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58800">
              <a:defRPr/>
            </a:pP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 «</a:t>
            </a:r>
            <a:r>
              <a:rPr lang="ru-RU" sz="10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Кизилюртовская</a:t>
            </a: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ЦРБ» (БСМП) 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368122, РД г. Кизилюрт, ул.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Аскерханова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11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Гаджиев М.Э.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раб:8(87234)2-24-12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моб:8(961)406-77-77</a:t>
            </a:r>
          </a:p>
          <a:p>
            <a:pPr algn="ctr" defTabSz="558800">
              <a:defRPr/>
            </a:pP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приемного отделения</a:t>
            </a:r>
          </a:p>
          <a:p>
            <a:pPr algn="ctr" defTabSz="558800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8(87234)3-29-83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816600" y="2420938"/>
            <a:ext cx="508000" cy="100806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>
            <a:stCxn id="73" idx="0"/>
          </p:cNvCxnSpPr>
          <p:nvPr/>
        </p:nvCxnSpPr>
        <p:spPr>
          <a:xfrm flipV="1">
            <a:off x="5159375" y="3429000"/>
            <a:ext cx="657225" cy="138430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810250" y="2740025"/>
            <a:ext cx="573088" cy="214313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202238" y="3941763"/>
            <a:ext cx="571500" cy="214312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32820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</a:t>
            </a:r>
          </a:p>
        </p:txBody>
      </p:sp>
      <p:grpSp>
        <p:nvGrpSpPr>
          <p:cNvPr id="32821" name="Group 149"/>
          <p:cNvGrpSpPr>
            <a:grpSpLocks/>
          </p:cNvGrpSpPr>
          <p:nvPr/>
        </p:nvGrpSpPr>
        <p:grpSpPr bwMode="auto">
          <a:xfrm>
            <a:off x="5432425" y="3255963"/>
            <a:ext cx="363538" cy="196850"/>
            <a:chOff x="2018" y="2750"/>
            <a:chExt cx="361" cy="309"/>
          </a:xfrm>
        </p:grpSpPr>
        <p:sp>
          <p:nvSpPr>
            <p:cNvPr id="32823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24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25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26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27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28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29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0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1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2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3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3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4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4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4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4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5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6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7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8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59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0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1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2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3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4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5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6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7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8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69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0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1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2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3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4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75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76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77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78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79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0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1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2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3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4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5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6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7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8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89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0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1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2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3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4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2895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96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97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98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899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900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901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pic>
        <p:nvPicPr>
          <p:cNvPr id="32822" name="Picture 134" descr="7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87363" y="-228600"/>
            <a:ext cx="10882313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4" name="Picture 4" descr="ааа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99060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ph idx="1"/>
          </p:nvPr>
        </p:nvGraphicFramePr>
        <p:xfrm>
          <a:off x="0" y="5805488"/>
          <a:ext cx="9906000" cy="1052513"/>
        </p:xfrm>
        <a:graphic>
          <a:graphicData uri="http://schemas.openxmlformats.org/drawingml/2006/table">
            <a:tbl>
              <a:tblPr/>
              <a:tblGrid>
                <a:gridCol w="881063"/>
                <a:gridCol w="879475"/>
                <a:gridCol w="815975"/>
                <a:gridCol w="615950"/>
                <a:gridCol w="1087437"/>
                <a:gridCol w="906463"/>
                <a:gridCol w="1747837"/>
                <a:gridCol w="1743075"/>
                <a:gridCol w="1228725"/>
              </a:tblGrid>
              <a:tr h="188913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постр-ки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площ. компл.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4294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м</a:t>
                      </a:r>
                      <a:r>
                        <a:rPr kumimoji="0" lang="ru-RU" sz="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3829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00025" y="4005263"/>
            <a:ext cx="3392488" cy="1651000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>
            <a:spAutoFit/>
          </a:bodyPr>
          <a:lstStyle/>
          <a:p>
            <a:pPr defTabSz="1276350">
              <a:defRPr/>
            </a:pPr>
            <a:r>
              <a:rPr lang="ru-RU" sz="10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площадь территории –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 кв км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количество проживающего населения –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2000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 чел. 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количество домов –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350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 (из них нежилых 0);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социально-значимых объектов – 6;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котельных –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детский сад –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58050" y="4652963"/>
            <a:ext cx="2303463" cy="93503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58800">
              <a:defRPr/>
            </a:pPr>
            <a:r>
              <a:rPr lang="ru-RU" sz="1000" b="1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 «Буйнакская ЦРБ» (БСМП) </a:t>
            </a:r>
          </a:p>
          <a:p>
            <a:pPr algn="ctr" defTabSz="558800">
              <a:defRPr/>
            </a:pP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368206, РД г. Буйнакск, ул. Ленина, 85</a:t>
            </a:r>
          </a:p>
          <a:p>
            <a:pPr algn="ctr" defTabSz="558800">
              <a:defRPr/>
            </a:pP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Мамаев М.А.</a:t>
            </a:r>
          </a:p>
          <a:p>
            <a:pPr algn="ctr" defTabSz="558800">
              <a:defRPr/>
            </a:pPr>
            <a:r>
              <a:rPr lang="ru-RU" sz="1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раб:8(87234)2-24-12</a:t>
            </a:r>
          </a:p>
          <a:p>
            <a:pPr algn="ctr" defTabSz="558800">
              <a:defRPr/>
            </a:pPr>
            <a:r>
              <a:rPr lang="ru-RU" sz="1000" b="1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приемного отделения</a:t>
            </a:r>
          </a:p>
          <a:p>
            <a:pPr algn="ctr" defTabSz="558800">
              <a:defRPr/>
            </a:pPr>
            <a:r>
              <a:rPr lang="ru-RU" sz="1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8(87234)3-29-83</a:t>
            </a:r>
            <a:endParaRPr lang="ru-RU" sz="1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258050" y="981075"/>
            <a:ext cx="2376488" cy="93503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Начальник ПЧ-12 </a:t>
            </a: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м-р в/с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Дагиров Умалат Абзагирович 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Тел/факс 8(237) 2-10-75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моб: 8(903) 429-59-05 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диспетчерская – 8(237)  2-11-91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8(237) 55-15-12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969125" y="2205038"/>
            <a:ext cx="2808288" cy="86360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Начальник РОВД по Буйнакскому району</a:t>
            </a:r>
            <a:endParaRPr lang="ru-RU" sz="1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Яхьяев Заур Усманович 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моб:8(928) 681-45-86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раб:8(87237) 2-76-00</a:t>
            </a:r>
          </a:p>
          <a:p>
            <a:pPr>
              <a:defRPr/>
            </a:pPr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Дежурная часть – 8(87237) 2-11-90</a:t>
            </a:r>
          </a:p>
        </p:txBody>
      </p:sp>
      <p:grpSp>
        <p:nvGrpSpPr>
          <p:cNvPr id="33834" name="Group 149"/>
          <p:cNvGrpSpPr>
            <a:grpSpLocks/>
          </p:cNvGrpSpPr>
          <p:nvPr/>
        </p:nvGrpSpPr>
        <p:grpSpPr bwMode="auto">
          <a:xfrm>
            <a:off x="3224213" y="2781300"/>
            <a:ext cx="363537" cy="196850"/>
            <a:chOff x="2018" y="2750"/>
            <a:chExt cx="361" cy="309"/>
          </a:xfrm>
        </p:grpSpPr>
        <p:sp>
          <p:nvSpPr>
            <p:cNvPr id="33846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847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848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49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0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1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2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3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4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5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6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7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8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59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0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1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2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3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864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865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6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7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8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69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0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1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2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3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4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5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6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7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8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79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0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1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2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3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4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5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6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7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8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89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0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1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2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3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4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5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6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7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98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899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0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1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2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3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4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5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6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7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8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09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0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1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2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3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4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5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6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7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3918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19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20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21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22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23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438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924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>
            <a:cxnSpLocks noChangeShapeType="1"/>
          </p:cNvCxnSpPr>
          <p:nvPr/>
        </p:nvCxnSpPr>
        <p:spPr bwMode="auto">
          <a:xfrm flipH="1" flipV="1">
            <a:off x="1208088" y="2781300"/>
            <a:ext cx="2000250" cy="195263"/>
          </a:xfrm>
          <a:prstGeom prst="straightConnector1">
            <a:avLst/>
          </a:prstGeom>
          <a:noFill/>
          <a:ln w="0" algn="ctr">
            <a:solidFill>
              <a:schemeClr val="tx1"/>
            </a:solidFill>
            <a:round/>
            <a:headEnd type="triangle" w="lg" len="lg"/>
            <a:tailEnd type="triangle" w="lg" len="lg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33836" name="Прямоугольник 40"/>
          <p:cNvSpPr>
            <a:spLocks noChangeArrowheads="1"/>
          </p:cNvSpPr>
          <p:nvPr/>
        </p:nvSpPr>
        <p:spPr bwMode="auto">
          <a:xfrm rot="302873">
            <a:off x="1784350" y="2924175"/>
            <a:ext cx="573088" cy="214313"/>
          </a:xfrm>
          <a:prstGeom prst="rect">
            <a:avLst/>
          </a:prstGeom>
          <a:solidFill>
            <a:srgbClr val="FFFE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км</a:t>
            </a:r>
          </a:p>
        </p:txBody>
      </p:sp>
      <p:sp>
        <p:nvSpPr>
          <p:cNvPr id="33837" name="Прямоугольник 41"/>
          <p:cNvSpPr>
            <a:spLocks noChangeArrowheads="1"/>
          </p:cNvSpPr>
          <p:nvPr/>
        </p:nvSpPr>
        <p:spPr bwMode="auto">
          <a:xfrm rot="559416">
            <a:off x="1857375" y="2636838"/>
            <a:ext cx="571500" cy="212725"/>
          </a:xfrm>
          <a:prstGeom prst="rect">
            <a:avLst/>
          </a:prstGeom>
          <a:solidFill>
            <a:srgbClr val="FFFE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км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282178" y="2591047"/>
            <a:ext cx="499768" cy="262256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500</a:t>
              </a: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415925" y="1196975"/>
            <a:ext cx="0" cy="4397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8" name="Freeform 62"/>
          <p:cNvSpPr>
            <a:spLocks/>
          </p:cNvSpPr>
          <p:nvPr/>
        </p:nvSpPr>
        <p:spPr bwMode="auto">
          <a:xfrm>
            <a:off x="415925" y="1196975"/>
            <a:ext cx="431800" cy="241300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415925" y="1219200"/>
            <a:ext cx="434975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- 15</a:t>
            </a: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488" y="1989138"/>
            <a:ext cx="404812" cy="33020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/>
        </p:spPr>
      </p:pic>
      <p:cxnSp>
        <p:nvCxnSpPr>
          <p:cNvPr id="2" name="Прямая со стрелкой 35"/>
          <p:cNvCxnSpPr>
            <a:cxnSpLocks noChangeShapeType="1"/>
          </p:cNvCxnSpPr>
          <p:nvPr/>
        </p:nvCxnSpPr>
        <p:spPr bwMode="auto">
          <a:xfrm flipH="1" flipV="1">
            <a:off x="992188" y="1412875"/>
            <a:ext cx="2343150" cy="1189038"/>
          </a:xfrm>
          <a:prstGeom prst="straightConnector1">
            <a:avLst/>
          </a:prstGeom>
          <a:noFill/>
          <a:ln w="0" algn="ctr">
            <a:solidFill>
              <a:schemeClr val="tx1"/>
            </a:solidFill>
            <a:round/>
            <a:headEnd type="triangle" w="lg" len="lg"/>
            <a:tailEnd type="triangle" w="lg" len="lg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cxnSp>
        <p:nvCxnSpPr>
          <p:cNvPr id="3" name="Прямая со стрелкой 35"/>
          <p:cNvCxnSpPr>
            <a:cxnSpLocks noChangeShapeType="1"/>
          </p:cNvCxnSpPr>
          <p:nvPr/>
        </p:nvCxnSpPr>
        <p:spPr bwMode="auto">
          <a:xfrm flipH="1" flipV="1">
            <a:off x="1065213" y="2420938"/>
            <a:ext cx="2111375" cy="225425"/>
          </a:xfrm>
          <a:prstGeom prst="straightConnector1">
            <a:avLst/>
          </a:prstGeom>
          <a:noFill/>
          <a:ln w="0" algn="ctr">
            <a:solidFill>
              <a:schemeClr val="tx1"/>
            </a:solidFill>
            <a:round/>
            <a:headEnd type="triangle" w="lg" len="lg"/>
            <a:tailEnd type="triangle" w="lg" len="lg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33845" name="Прямоугольник 41"/>
          <p:cNvSpPr>
            <a:spLocks noChangeArrowheads="1"/>
          </p:cNvSpPr>
          <p:nvPr/>
        </p:nvSpPr>
        <p:spPr bwMode="auto">
          <a:xfrm rot="1377036">
            <a:off x="1712913" y="2060575"/>
            <a:ext cx="571500" cy="212725"/>
          </a:xfrm>
          <a:prstGeom prst="rect">
            <a:avLst/>
          </a:prstGeom>
          <a:solidFill>
            <a:srgbClr val="FFFE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 км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2"/>
          <p:cNvGrpSpPr>
            <a:grpSpLocks/>
          </p:cNvGrpSpPr>
          <p:nvPr/>
        </p:nvGrpSpPr>
        <p:grpSpPr bwMode="auto">
          <a:xfrm rot="10800000">
            <a:off x="1928813" y="5013325"/>
            <a:ext cx="4895850" cy="1441450"/>
            <a:chOff x="2513013" y="3216275"/>
            <a:chExt cx="7945437" cy="4387850"/>
          </a:xfrm>
        </p:grpSpPr>
        <p:sp>
          <p:nvSpPr>
            <p:cNvPr id="2" name="Прямоугольник 19"/>
            <p:cNvSpPr>
              <a:spLocks noChangeArrowheads="1"/>
            </p:cNvSpPr>
            <p:nvPr/>
          </p:nvSpPr>
          <p:spPr bwMode="auto">
            <a:xfrm>
              <a:off x="2513013" y="3216275"/>
              <a:ext cx="7945437" cy="438785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defTabSz="953744">
                <a:defRPr/>
              </a:pPr>
              <a:endParaRPr lang="ru-RU">
                <a:solidFill>
                  <a:schemeClr val="dk1"/>
                </a:solidFill>
                <a:latin typeface="+mn-lt"/>
              </a:endParaRPr>
            </a:p>
          </p:txBody>
        </p:sp>
        <p:grpSp>
          <p:nvGrpSpPr>
            <p:cNvPr id="34836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3" name="Прямая соединительная линия 21"/>
              <p:cNvCxnSpPr/>
              <p:nvPr/>
            </p:nvCxnSpPr>
            <p:spPr>
              <a:xfrm rot="16200000" flipH="1">
                <a:off x="11371904" y="4161212"/>
                <a:ext cx="0" cy="31425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" name="Прямая соединительная линия 23"/>
              <p:cNvCxnSpPr/>
              <p:nvPr/>
            </p:nvCxnSpPr>
            <p:spPr>
              <a:xfrm flipV="1">
                <a:off x="11528564" y="4159474"/>
                <a:ext cx="200805" cy="15957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5" name="Прямая соединительная линия 24"/>
              <p:cNvCxnSpPr/>
              <p:nvPr/>
            </p:nvCxnSpPr>
            <p:spPr>
              <a:xfrm flipH="1" flipV="1">
                <a:off x="11528564" y="4319052"/>
                <a:ext cx="200805" cy="16457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6" name="Прямая соединительная линия 25"/>
              <p:cNvCxnSpPr/>
              <p:nvPr/>
            </p:nvCxnSpPr>
            <p:spPr>
              <a:xfrm flipH="1" flipV="1">
                <a:off x="11013507" y="4159474"/>
                <a:ext cx="200805" cy="15957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7" name="Прямая соединительная линия 26"/>
              <p:cNvCxnSpPr/>
              <p:nvPr/>
            </p:nvCxnSpPr>
            <p:spPr>
              <a:xfrm flipV="1">
                <a:off x="11013507" y="4319052"/>
                <a:ext cx="200805" cy="164577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34818" name="Группа 2"/>
          <p:cNvGrpSpPr>
            <a:grpSpLocks/>
          </p:cNvGrpSpPr>
          <p:nvPr/>
        </p:nvGrpSpPr>
        <p:grpSpPr bwMode="auto">
          <a:xfrm rot="5400000">
            <a:off x="2504281" y="3501232"/>
            <a:ext cx="2160587" cy="863600"/>
            <a:chOff x="2513013" y="3216275"/>
            <a:chExt cx="7945437" cy="4387850"/>
          </a:xfrm>
        </p:grpSpPr>
        <p:sp>
          <p:nvSpPr>
            <p:cNvPr id="8" name="Прямоугольник 19"/>
            <p:cNvSpPr>
              <a:spLocks noChangeArrowheads="1"/>
            </p:cNvSpPr>
            <p:nvPr/>
          </p:nvSpPr>
          <p:spPr bwMode="auto">
            <a:xfrm>
              <a:off x="2513013" y="3216275"/>
              <a:ext cx="7945437" cy="438785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anchor="ctr"/>
            <a:lstStyle/>
            <a:p>
              <a:pPr algn="ctr" defTabSz="953744">
                <a:defRPr/>
              </a:pPr>
              <a:endParaRPr lang="ru-RU">
                <a:solidFill>
                  <a:schemeClr val="dk1"/>
                </a:solidFill>
                <a:latin typeface="+mn-lt"/>
              </a:endParaRPr>
            </a:p>
          </p:txBody>
        </p:sp>
        <p:grpSp>
          <p:nvGrpSpPr>
            <p:cNvPr id="34829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9" name="Прямая соединительная линия 21"/>
              <p:cNvCxnSpPr/>
              <p:nvPr/>
            </p:nvCxnSpPr>
            <p:spPr>
              <a:xfrm rot="16200000" flipH="1">
                <a:off x="11370499" y="4161413"/>
                <a:ext cx="0" cy="314080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0" name="Прямая соединительная линия 23"/>
              <p:cNvCxnSpPr/>
              <p:nvPr/>
            </p:nvCxnSpPr>
            <p:spPr>
              <a:xfrm flipV="1">
                <a:off x="11527539" y="4158759"/>
                <a:ext cx="201116" cy="15969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1" name="Прямая соединительная линия 24"/>
              <p:cNvCxnSpPr/>
              <p:nvPr/>
            </p:nvCxnSpPr>
            <p:spPr>
              <a:xfrm flipH="1" flipV="1">
                <a:off x="11527539" y="4318454"/>
                <a:ext cx="201116" cy="164461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2" name="Прямая соединительная линия 25"/>
              <p:cNvCxnSpPr/>
              <p:nvPr/>
            </p:nvCxnSpPr>
            <p:spPr>
              <a:xfrm flipH="1" flipV="1">
                <a:off x="11012343" y="4158759"/>
                <a:ext cx="201116" cy="159694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13" name="Прямая соединительная линия 26"/>
              <p:cNvCxnSpPr/>
              <p:nvPr/>
            </p:nvCxnSpPr>
            <p:spPr>
              <a:xfrm flipV="1">
                <a:off x="11012343" y="4318454"/>
                <a:ext cx="201116" cy="164461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34819" name="Группа 2"/>
          <p:cNvGrpSpPr>
            <a:grpSpLocks/>
          </p:cNvGrpSpPr>
          <p:nvPr/>
        </p:nvGrpSpPr>
        <p:grpSpPr bwMode="auto">
          <a:xfrm rot="10800000">
            <a:off x="1857375" y="1700213"/>
            <a:ext cx="2160588" cy="1152525"/>
            <a:chOff x="2513013" y="3216275"/>
            <a:chExt cx="7945437" cy="4387850"/>
          </a:xfrm>
        </p:grpSpPr>
        <p:sp>
          <p:nvSpPr>
            <p:cNvPr id="20" name="Прямоугольник 19"/>
            <p:cNvSpPr>
              <a:spLocks noChangeArrowheads="1"/>
            </p:cNvSpPr>
            <p:nvPr/>
          </p:nvSpPr>
          <p:spPr bwMode="auto">
            <a:xfrm>
              <a:off x="2513013" y="3216275"/>
              <a:ext cx="7945437" cy="4387850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defTabSz="953744">
                <a:defRPr/>
              </a:pPr>
              <a:endParaRPr lang="ru-RU">
                <a:solidFill>
                  <a:schemeClr val="dk1"/>
                </a:solidFill>
                <a:latin typeface="+mn-lt"/>
              </a:endParaRPr>
            </a:p>
          </p:txBody>
        </p:sp>
        <p:grpSp>
          <p:nvGrpSpPr>
            <p:cNvPr id="34822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2610" y="4161119"/>
                <a:ext cx="0" cy="31407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9650" y="4159653"/>
                <a:ext cx="201117" cy="15939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9650" y="4319052"/>
                <a:ext cx="201117" cy="164756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3398" y="4159653"/>
                <a:ext cx="201117" cy="159399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3398" y="4319052"/>
                <a:ext cx="201117" cy="164756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sp>
        <p:nvSpPr>
          <p:cNvPr id="34820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49538" y="1628775"/>
            <a:ext cx="424815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/>
              <a:t>Среднеобразовательная школа № 1</a:t>
            </a:r>
          </a:p>
        </p:txBody>
      </p:sp>
      <p:pic>
        <p:nvPicPr>
          <p:cNvPr id="35843" name="Picture 2" descr="C:\Users\Salim\Desktop\школа фотки\IMG_2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-171450"/>
            <a:ext cx="9228138" cy="716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49538" y="2060575"/>
            <a:ext cx="4248150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/>
              <a:t>Среднеобразовательная школа № 1</a:t>
            </a:r>
          </a:p>
        </p:txBody>
      </p:sp>
      <p:pic>
        <p:nvPicPr>
          <p:cNvPr id="36867" name="Picture 2" descr="C:\Users\Salim\Desktop\школа фотки\IMG_27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65450" y="1628775"/>
            <a:ext cx="4249738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 dirty="0"/>
              <a:t>Среднеобразовательная школа № 1</a:t>
            </a:r>
          </a:p>
        </p:txBody>
      </p:sp>
      <p:pic>
        <p:nvPicPr>
          <p:cNvPr id="37891" name="Picture 2" descr="C:\Users\Salim\Desktop\школа фотки\IMG_2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3622</TotalTime>
  <Words>1058</Words>
  <Application>Microsoft Office PowerPoint</Application>
  <PresentationFormat>Лист A4 (210x297 мм)</PresentationFormat>
  <Paragraphs>382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Salim</cp:lastModifiedBy>
  <cp:revision>284</cp:revision>
  <dcterms:modified xsi:type="dcterms:W3CDTF">2017-08-23T15:46:35Z</dcterms:modified>
</cp:coreProperties>
</file>