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32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kola.buglen@mail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5152" t="10046" r="7424" b="20320"/>
          <a:stretch>
            <a:fillRect/>
          </a:stretch>
        </p:blipFill>
        <p:spPr bwMode="auto">
          <a:xfrm>
            <a:off x="3286116" y="3143248"/>
            <a:ext cx="5651322" cy="3325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857364"/>
            <a:ext cx="8458200" cy="4714907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Master-class: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 “Healthy lifestyle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sz="2000" dirty="0" smtClean="0">
                <a:solidFill>
                  <a:srgbClr val="7030A0"/>
                </a:solidFill>
              </a:rPr>
              <a:t>Teacher: Murzayeva Z.S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en-US" sz="2000" dirty="0" smtClean="0">
                <a:solidFill>
                  <a:srgbClr val="7030A0"/>
                </a:solidFill>
              </a:rPr>
              <a:t>  April, 23, 2018.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1785950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Ministry of education and science of Dagestan Republic</a:t>
            </a:r>
            <a:endParaRPr lang="ru-RU" sz="9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Municipal public educational institution</a:t>
            </a:r>
            <a:endParaRPr lang="ru-RU" sz="9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Buglen School in honor of Sh.I.Shikhsaidov</a:t>
            </a:r>
            <a:r>
              <a:rPr lang="en-US" dirty="0" smtClean="0">
                <a:solidFill>
                  <a:srgbClr val="C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en-US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e- mail: :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shkola.buglen@mail.ru</a:t>
            </a:r>
            <a:r>
              <a:rPr lang="ru-RU" sz="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is the time to check your knowledge</a:t>
            </a:r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6050" y="1554163"/>
            <a:ext cx="7044299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work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Do exercise 6 on page 88 (reading the text in the completed vocabulary, followed by testing. This is format of the GSE. In the next lesson, we will review the reading section of variant 4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theme of the lesson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Select the extra word on each line</a:t>
            </a:r>
            <a:endParaRPr lang="ru-RU" dirty="0" smtClean="0">
              <a:solidFill>
                <a:srgbClr val="7030A0"/>
              </a:solidFill>
            </a:endParaRPr>
          </a:p>
          <a:p>
            <a:pPr lvl="0"/>
            <a:r>
              <a:rPr lang="en-US" dirty="0" smtClean="0">
                <a:solidFill>
                  <a:srgbClr val="C00000"/>
                </a:solidFill>
              </a:rPr>
              <a:t>Ann, </a:t>
            </a:r>
            <a:r>
              <a:rPr lang="en-US" dirty="0" smtClean="0">
                <a:solidFill>
                  <a:srgbClr val="0070C0"/>
                </a:solidFill>
              </a:rPr>
              <a:t>Tom,</a:t>
            </a:r>
            <a:r>
              <a:rPr lang="en-US" dirty="0" smtClean="0">
                <a:solidFill>
                  <a:srgbClr val="00B050"/>
                </a:solidFill>
              </a:rPr>
              <a:t> I, </a:t>
            </a:r>
            <a:r>
              <a:rPr lang="en-US" dirty="0" smtClean="0">
                <a:solidFill>
                  <a:srgbClr val="FFC000"/>
                </a:solidFill>
              </a:rPr>
              <a:t>Mary</a:t>
            </a:r>
            <a:endParaRPr lang="ru-RU" dirty="0" smtClean="0">
              <a:solidFill>
                <a:srgbClr val="FFC000"/>
              </a:solidFill>
            </a:endParaRPr>
          </a:p>
          <a:p>
            <a:pPr lvl="0"/>
            <a:r>
              <a:rPr lang="en-US" dirty="0" smtClean="0">
                <a:solidFill>
                  <a:srgbClr val="FFC000"/>
                </a:solidFill>
              </a:rPr>
              <a:t>Lemon, </a:t>
            </a:r>
            <a:r>
              <a:rPr lang="en-US" dirty="0" smtClean="0">
                <a:solidFill>
                  <a:srgbClr val="00B050"/>
                </a:solidFill>
              </a:rPr>
              <a:t>choose, </a:t>
            </a:r>
            <a:r>
              <a:rPr lang="en-US" dirty="0" smtClean="0">
                <a:solidFill>
                  <a:srgbClr val="FF0000"/>
                </a:solidFill>
              </a:rPr>
              <a:t>orange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F0"/>
                </a:solidFill>
              </a:rPr>
              <a:t> apple</a:t>
            </a:r>
            <a:endParaRPr lang="ru-RU" dirty="0" smtClean="0">
              <a:solidFill>
                <a:srgbClr val="00B0F0"/>
              </a:solidFill>
            </a:endParaRP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Healthy, </a:t>
            </a:r>
            <a:r>
              <a:rPr lang="en-US" dirty="0" smtClean="0">
                <a:solidFill>
                  <a:srgbClr val="C00000"/>
                </a:solidFill>
              </a:rPr>
              <a:t>beautiful, </a:t>
            </a:r>
            <a:r>
              <a:rPr lang="en-US" dirty="0" smtClean="0">
                <a:solidFill>
                  <a:srgbClr val="FFFF00"/>
                </a:solidFill>
              </a:rPr>
              <a:t>wonderful,</a:t>
            </a:r>
            <a:r>
              <a:rPr lang="en-US" dirty="0" smtClean="0">
                <a:solidFill>
                  <a:srgbClr val="0070C0"/>
                </a:solidFill>
              </a:rPr>
              <a:t> tasteful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Endangered, </a:t>
            </a:r>
            <a:r>
              <a:rPr lang="en-US" dirty="0" smtClean="0">
                <a:solidFill>
                  <a:srgbClr val="00B0F0"/>
                </a:solidFill>
              </a:rPr>
              <a:t>extinct, </a:t>
            </a:r>
            <a:r>
              <a:rPr lang="en-US" dirty="0" smtClean="0">
                <a:solidFill>
                  <a:srgbClr val="00B050"/>
                </a:solidFill>
              </a:rPr>
              <a:t>living.</a:t>
            </a:r>
            <a:endParaRPr lang="ru-RU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   proverbs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“An apple a day keeps a doctor away”, </a:t>
            </a:r>
            <a:endParaRPr lang="ru-RU" dirty="0" smtClean="0"/>
          </a:p>
          <a:p>
            <a:r>
              <a:rPr lang="en-US" dirty="0" smtClean="0"/>
              <a:t>“Good health is above wealth”, </a:t>
            </a:r>
            <a:endParaRPr lang="ru-RU" dirty="0" smtClean="0"/>
          </a:p>
          <a:p>
            <a:r>
              <a:rPr lang="en-US" dirty="0" smtClean="0"/>
              <a:t>“A sound mind is a sound body”</a:t>
            </a:r>
          </a:p>
          <a:p>
            <a:endParaRPr lang="ru-RU" dirty="0" smtClean="0"/>
          </a:p>
          <a:p>
            <a:r>
              <a:rPr lang="ru-RU" dirty="0" smtClean="0"/>
              <a:t>Доброе здоровье дороже богатства</a:t>
            </a:r>
          </a:p>
          <a:p>
            <a:r>
              <a:rPr lang="ru-RU" dirty="0" smtClean="0"/>
              <a:t>В здоровом теле здоровый дух</a:t>
            </a:r>
          </a:p>
          <a:p>
            <a:r>
              <a:rPr lang="ru-RU" dirty="0" smtClean="0"/>
              <a:t>Яблоко в день, и доктор не нужен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Healthy way                     unhealthy way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Зухра\Desktop\p0143.png"/>
          <p:cNvPicPr>
            <a:picLocks noGrp="1"/>
          </p:cNvPicPr>
          <p:nvPr>
            <p:ph idx="1"/>
          </p:nvPr>
        </p:nvPicPr>
        <p:blipFill>
          <a:blip r:embed="rId2" cstate="print"/>
          <a:srcRect l="28375" t="26539" r="18921" b="59644"/>
          <a:stretch>
            <a:fillRect/>
          </a:stretch>
        </p:blipFill>
        <p:spPr bwMode="auto">
          <a:xfrm>
            <a:off x="642910" y="1571612"/>
            <a:ext cx="8001056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Translate into English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          </a:t>
            </a:r>
            <a:r>
              <a:rPr lang="en-US" dirty="0" smtClean="0"/>
              <a:t> </a:t>
            </a:r>
            <a:r>
              <a:rPr lang="ru-RU" dirty="0" smtClean="0"/>
              <a:t>Лекарство, наркотик,</a:t>
            </a:r>
          </a:p>
          <a:p>
            <a:r>
              <a:rPr lang="ru-RU" dirty="0" smtClean="0"/>
              <a:t>             Достаточно</a:t>
            </a:r>
          </a:p>
          <a:p>
            <a:r>
              <a:rPr lang="ru-RU" dirty="0" smtClean="0"/>
              <a:t>            Трапеза ,еда</a:t>
            </a:r>
          </a:p>
          <a:p>
            <a:r>
              <a:rPr lang="ru-RU" dirty="0" smtClean="0"/>
              <a:t>            Вред</a:t>
            </a:r>
          </a:p>
          <a:p>
            <a:r>
              <a:rPr lang="ru-RU" dirty="0" smtClean="0"/>
              <a:t>            Болезненно полный</a:t>
            </a:r>
          </a:p>
          <a:p>
            <a:r>
              <a:rPr lang="ru-RU" dirty="0" smtClean="0"/>
              <a:t>             Почти</a:t>
            </a:r>
          </a:p>
          <a:p>
            <a:r>
              <a:rPr lang="ru-RU" dirty="0" smtClean="0"/>
              <a:t>             Быстрый</a:t>
            </a:r>
          </a:p>
          <a:p>
            <a:r>
              <a:rPr lang="ru-RU" dirty="0" smtClean="0"/>
              <a:t>            Дымить, курить</a:t>
            </a:r>
          </a:p>
          <a:p>
            <a:r>
              <a:rPr lang="ru-RU" dirty="0" smtClean="0"/>
              <a:t>             Еда быстрого приготовления</a:t>
            </a:r>
          </a:p>
          <a:p>
            <a:r>
              <a:rPr lang="ru-RU" dirty="0" smtClean="0"/>
              <a:t>             Неполноценная еда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1954530" cy="122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1547810" cy="193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214422"/>
            <a:ext cx="1585914" cy="10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/>
          <a:srcRect r="32653"/>
          <a:stretch>
            <a:fillRect/>
          </a:stretch>
        </p:blipFill>
        <p:spPr bwMode="auto">
          <a:xfrm>
            <a:off x="2214546" y="4214818"/>
            <a:ext cx="1571636" cy="116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643050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2786058"/>
            <a:ext cx="1840339" cy="1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3214686"/>
            <a:ext cx="25717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1785926"/>
            <a:ext cx="2132922" cy="135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4" y="3571876"/>
            <a:ext cx="1725341" cy="11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4786322"/>
            <a:ext cx="1862137" cy="116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84" y="5429264"/>
            <a:ext cx="2000240" cy="12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3357554" y="428604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Tea, milk, hamburger, chips, coke, cake, cheese, tomato, pizza, apple, wine,  Vegetables, fruits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5072074"/>
            <a:ext cx="2024066" cy="15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6578" y="5286388"/>
            <a:ext cx="216593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142984"/>
            <a:ext cx="194310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Game “Guess!”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0417" y="1554163"/>
            <a:ext cx="6815566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the suffixes </a:t>
            </a:r>
            <a:r>
              <a:rPr lang="en-US" dirty="0" err="1" smtClean="0">
                <a:solidFill>
                  <a:srgbClr val="FF0000"/>
                </a:solidFill>
              </a:rPr>
              <a:t>ful,less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ing</a:t>
            </a:r>
            <a:r>
              <a:rPr lang="en-US" dirty="0" smtClean="0">
                <a:solidFill>
                  <a:srgbClr val="FF0000"/>
                </a:solidFill>
              </a:rPr>
              <a:t> , </a:t>
            </a:r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tion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prefixes </a:t>
            </a:r>
            <a:r>
              <a:rPr lang="en-US" dirty="0" smtClean="0">
                <a:solidFill>
                  <a:srgbClr val="FF0000"/>
                </a:solidFill>
              </a:rPr>
              <a:t>un, </a:t>
            </a:r>
            <a:r>
              <a:rPr lang="en-US" dirty="0" err="1" smtClean="0">
                <a:solidFill>
                  <a:srgbClr val="FF0000"/>
                </a:solidFill>
              </a:rPr>
              <a:t>dis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to form new words: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B050"/>
                </a:solidFill>
              </a:rPr>
              <a:t>home, begin, power, pleasant, friend, harm, operate, danger, agree, real, inform.</a:t>
            </a:r>
            <a:endParaRPr lang="ru-RU" sz="5400" dirty="0" smtClean="0">
              <a:solidFill>
                <a:srgbClr val="00B050"/>
              </a:solidFill>
            </a:endParaRPr>
          </a:p>
          <a:p>
            <a:r>
              <a:rPr lang="en-US" sz="5400" dirty="0" smtClean="0"/>
              <a:t> </a:t>
            </a:r>
            <a:endParaRPr lang="ru-RU" sz="5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Word- formation with the suffixes er, or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3578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sz="4400" dirty="0" smtClean="0"/>
              <a:t>Teach</a:t>
            </a:r>
            <a:r>
              <a:rPr lang="en-US" sz="4400" dirty="0" smtClean="0">
                <a:solidFill>
                  <a:srgbClr val="FF0000"/>
                </a:solidFill>
              </a:rPr>
              <a:t>er, 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 Doct</a:t>
            </a:r>
            <a:r>
              <a:rPr lang="en-US" sz="4400" dirty="0" smtClean="0">
                <a:solidFill>
                  <a:srgbClr val="FF0000"/>
                </a:solidFill>
              </a:rPr>
              <a:t>or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 </a:t>
            </a:r>
            <a:r>
              <a:rPr lang="en-US" sz="4400" dirty="0" smtClean="0"/>
              <a:t>Read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 </a:t>
            </a:r>
            <a:r>
              <a:rPr lang="en-US" sz="4400" dirty="0" smtClean="0"/>
              <a:t>Write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 </a:t>
            </a:r>
            <a:r>
              <a:rPr lang="en-US" sz="4400" dirty="0" smtClean="0"/>
              <a:t>Eat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 </a:t>
            </a:r>
            <a:r>
              <a:rPr lang="en-US" sz="4400" dirty="0" smtClean="0"/>
              <a:t>Wait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Train </a:t>
            </a:r>
            <a:endParaRPr lang="ru-RU" sz="4400" dirty="0" smtClean="0"/>
          </a:p>
          <a:p>
            <a:r>
              <a:rPr lang="en-US" sz="4400" smtClean="0"/>
              <a:t>Run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Swim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 </a:t>
            </a:r>
            <a:r>
              <a:rPr lang="en-US" sz="4400" dirty="0" smtClean="0"/>
              <a:t>Play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</TotalTime>
  <Words>309</Words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Master-class:  “Healthy lifestyle”     Teacher: Murzayeva Z.S   April, 23, 2018.</vt:lpstr>
      <vt:lpstr>English    proverbs</vt:lpstr>
      <vt:lpstr>Healthy way                     unhealthy way </vt:lpstr>
      <vt:lpstr>             Translate into English</vt:lpstr>
      <vt:lpstr>speaking</vt:lpstr>
      <vt:lpstr>listening</vt:lpstr>
      <vt:lpstr> Game “Guess!”</vt:lpstr>
      <vt:lpstr>Use the suffixes ful,less, ing , ly, tion, ous and prefixes un, dis  to form new words:</vt:lpstr>
      <vt:lpstr>Word- formation with the suffixes er, or</vt:lpstr>
      <vt:lpstr>It is the time to check your knowledge</vt:lpstr>
      <vt:lpstr>Home work</vt:lpstr>
      <vt:lpstr>The theme of the lesson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Master-class:  “Healthy lifestyle”     Teacher: Murzayeva Z.S   April, 23, 2018.</dc:title>
  <dc:creator>Зухра</dc:creator>
  <cp:lastModifiedBy>Зухра</cp:lastModifiedBy>
  <cp:revision>12</cp:revision>
  <dcterms:created xsi:type="dcterms:W3CDTF">2018-04-22T14:13:15Z</dcterms:created>
  <dcterms:modified xsi:type="dcterms:W3CDTF">2018-04-22T18:52:53Z</dcterms:modified>
</cp:coreProperties>
</file>